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Lst>
  <p:sldSz cy="6858000" cx="12192000"/>
  <p:notesSz cx="6858000" cy="9144000"/>
  <p:embeddedFontLst>
    <p:embeddedFont>
      <p:font typeface="Poppins"/>
      <p:regular r:id="rId15"/>
      <p:bold r:id="rId16"/>
      <p:italic r:id="rId17"/>
      <p:boldItalic r:id="rId18"/>
    </p:embeddedFont>
    <p:embeddedFont>
      <p:font typeface="Barlow Condensed"/>
      <p:regular r:id="rId19"/>
      <p:bold r:id="rId20"/>
      <p:italic r:id="rId21"/>
      <p:boldItalic r:id="rId22"/>
    </p:embeddedFont>
    <p:embeddedFont>
      <p:font typeface="Barlow Medium"/>
      <p:regular r:id="rId23"/>
      <p:bold r:id="rId24"/>
      <p:italic r:id="rId25"/>
      <p:boldItalic r:id="rId26"/>
    </p:embeddedFont>
    <p:embeddedFont>
      <p:font typeface="Barlow"/>
      <p:regular r:id="rId27"/>
      <p:bold r:id="rId28"/>
      <p:italic r:id="rId29"/>
      <p:boldItalic r:id="rId30"/>
    </p:embeddedFont>
    <p:embeddedFont>
      <p:font typeface="Homemade Appl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icgPsi0UnDLduQn9hBF3rdp6OV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DACDB6-883F-4D25-9B1B-B3969F089E43}">
  <a:tblStyle styleId="{DFDACDB6-883F-4D25-9B1B-B3969F089E4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bold.fntdata"/><Relationship Id="rId22" Type="http://schemas.openxmlformats.org/officeDocument/2006/relationships/font" Target="fonts/BarlowCondensed-boldItalic.fntdata"/><Relationship Id="rId21" Type="http://schemas.openxmlformats.org/officeDocument/2006/relationships/font" Target="fonts/BarlowCondensed-italic.fntdata"/><Relationship Id="rId24" Type="http://schemas.openxmlformats.org/officeDocument/2006/relationships/font" Target="fonts/BarlowMedium-bold.fntdata"/><Relationship Id="rId23" Type="http://schemas.openxmlformats.org/officeDocument/2006/relationships/font" Target="fonts/Barlow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BarlowMedium-boldItalic.fntdata"/><Relationship Id="rId25" Type="http://schemas.openxmlformats.org/officeDocument/2006/relationships/font" Target="fonts/BarlowMedium-italic.fntdata"/><Relationship Id="rId28" Type="http://schemas.openxmlformats.org/officeDocument/2006/relationships/font" Target="fonts/Barlow-bold.fntdata"/><Relationship Id="rId27" Type="http://schemas.openxmlformats.org/officeDocument/2006/relationships/font" Target="fonts/Barl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Barlow-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omemadeApple-regular.fntdata"/><Relationship Id="rId30" Type="http://schemas.openxmlformats.org/officeDocument/2006/relationships/font" Target="fonts/Barlow-boldItalic.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Poppins-regular.fntdata"/><Relationship Id="rId14" Type="http://schemas.openxmlformats.org/officeDocument/2006/relationships/slide" Target="slides/slide7.xml"/><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BarlowCondensed-regular.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6.png"/><Relationship Id="rId12" Type="http://schemas.openxmlformats.org/officeDocument/2006/relationships/image" Target="../media/image1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jp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mania.com/" TargetMode="External"/><Relationship Id="rId3"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6.png"/><Relationship Id="rId12" Type="http://schemas.openxmlformats.org/officeDocument/2006/relationships/image" Target="../media/image1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22"/>
          <p:cNvGrpSpPr/>
          <p:nvPr/>
        </p:nvGrpSpPr>
        <p:grpSpPr>
          <a:xfrm>
            <a:off x="0" y="0"/>
            <a:ext cx="12192000" cy="6858000"/>
            <a:chOff x="0" y="0"/>
            <a:chExt cx="12192000" cy="6858000"/>
          </a:xfrm>
        </p:grpSpPr>
        <p:sp>
          <p:nvSpPr>
            <p:cNvPr id="79" name="Google Shape;79;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22">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22"/>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22">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22">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22">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22">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57103" l="0" r="0" t="0"/>
          <a:stretch/>
        </p:blipFill>
        <p:spPr>
          <a:xfrm>
            <a:off x="0" y="3916218"/>
            <a:ext cx="3376781" cy="2941781"/>
          </a:xfrm>
          <a:prstGeom prst="rect">
            <a:avLst/>
          </a:prstGeom>
          <a:noFill/>
          <a:ln>
            <a:noFill/>
          </a:ln>
        </p:spPr>
      </p:pic>
      <p:pic>
        <p:nvPicPr>
          <p:cNvPr id="92" name="Google Shape;92;p12"/>
          <p:cNvPicPr preferRelativeResize="0"/>
          <p:nvPr/>
        </p:nvPicPr>
        <p:blipFill rotWithShape="1">
          <a:blip r:embed="rId2">
            <a:alphaModFix/>
          </a:blip>
          <a:srcRect b="57103" l="0" r="0" t="0"/>
          <a:stretch/>
        </p:blipFill>
        <p:spPr>
          <a:xfrm>
            <a:off x="3376782" y="3916218"/>
            <a:ext cx="3376781" cy="2941781"/>
          </a:xfrm>
          <a:prstGeom prst="rect">
            <a:avLst/>
          </a:prstGeom>
          <a:noFill/>
          <a:ln>
            <a:noFill/>
          </a:ln>
        </p:spPr>
      </p:pic>
      <p:pic>
        <p:nvPicPr>
          <p:cNvPr id="93" name="Google Shape;93;p12"/>
          <p:cNvPicPr preferRelativeResize="0"/>
          <p:nvPr/>
        </p:nvPicPr>
        <p:blipFill rotWithShape="1">
          <a:blip r:embed="rId2">
            <a:alphaModFix/>
          </a:blip>
          <a:srcRect b="57103" l="0" r="0" t="0"/>
          <a:stretch/>
        </p:blipFill>
        <p:spPr>
          <a:xfrm>
            <a:off x="6753564" y="3916218"/>
            <a:ext cx="3376781" cy="2941781"/>
          </a:xfrm>
          <a:prstGeom prst="rect">
            <a:avLst/>
          </a:prstGeom>
          <a:noFill/>
          <a:ln>
            <a:noFill/>
          </a:ln>
        </p:spPr>
      </p:pic>
      <p:pic>
        <p:nvPicPr>
          <p:cNvPr id="94" name="Google Shape;94;p12"/>
          <p:cNvPicPr preferRelativeResize="0"/>
          <p:nvPr/>
        </p:nvPicPr>
        <p:blipFill rotWithShape="1">
          <a:blip r:embed="rId2">
            <a:alphaModFix/>
          </a:blip>
          <a:srcRect b="57103" l="0" r="38945" t="0"/>
          <a:stretch/>
        </p:blipFill>
        <p:spPr>
          <a:xfrm>
            <a:off x="10130346" y="3916218"/>
            <a:ext cx="2061654" cy="2941781"/>
          </a:xfrm>
          <a:prstGeom prst="rect">
            <a:avLst/>
          </a:prstGeom>
          <a:noFill/>
          <a:ln>
            <a:noFill/>
          </a:ln>
        </p:spPr>
      </p:pic>
      <p:sp>
        <p:nvSpPr>
          <p:cNvPr id="95" name="Google Shape;95;p12"/>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96" name="Shape 96"/>
        <p:cNvGrpSpPr/>
        <p:nvPr/>
      </p:nvGrpSpPr>
      <p:grpSpPr>
        <a:xfrm>
          <a:off x="0" y="0"/>
          <a:ext cx="0" cy="0"/>
          <a:chOff x="0" y="0"/>
          <a:chExt cx="0" cy="0"/>
        </a:xfrm>
      </p:grpSpPr>
      <p:sp>
        <p:nvSpPr>
          <p:cNvPr id="97" name="Google Shape;97;p13"/>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8" name="Google Shape;98;p13"/>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99" name="Google Shape;99;p13"/>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100" name="Google Shape;100;p13"/>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101" name="Google Shape;101;p13"/>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102" name="Google Shape;102;p13"/>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103" name="Shape 103"/>
        <p:cNvGrpSpPr/>
        <p:nvPr/>
      </p:nvGrpSpPr>
      <p:grpSpPr>
        <a:xfrm>
          <a:off x="0" y="0"/>
          <a:ext cx="0" cy="0"/>
          <a:chOff x="0" y="0"/>
          <a:chExt cx="0" cy="0"/>
        </a:xfrm>
      </p:grpSpPr>
      <p:pic>
        <p:nvPicPr>
          <p:cNvPr descr="Imagen que contiene niño, persona, joven, sentado&#10;&#10;Descripción generada automáticamente" id="104" name="Google Shape;104;p23"/>
          <p:cNvPicPr preferRelativeResize="0"/>
          <p:nvPr/>
        </p:nvPicPr>
        <p:blipFill rotWithShape="1">
          <a:blip r:embed="rId2">
            <a:alphaModFix/>
          </a:blip>
          <a:srcRect b="14857" l="0" r="0" t="909"/>
          <a:stretch/>
        </p:blipFill>
        <p:spPr>
          <a:xfrm>
            <a:off x="0" y="0"/>
            <a:ext cx="12191999" cy="6857999"/>
          </a:xfrm>
          <a:prstGeom prst="rect">
            <a:avLst/>
          </a:prstGeom>
          <a:noFill/>
          <a:ln>
            <a:noFill/>
          </a:ln>
        </p:spPr>
      </p:pic>
      <p:sp>
        <p:nvSpPr>
          <p:cNvPr id="105" name="Google Shape;105;p23"/>
          <p:cNvSpPr/>
          <p:nvPr/>
        </p:nvSpPr>
        <p:spPr>
          <a:xfrm>
            <a:off x="494489" y="0"/>
            <a:ext cx="2800800" cy="12006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3"/>
          <p:cNvSpPr/>
          <p:nvPr/>
        </p:nvSpPr>
        <p:spPr>
          <a:xfrm>
            <a:off x="3295244" y="0"/>
            <a:ext cx="2800800" cy="12006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3"/>
          <p:cNvSpPr/>
          <p:nvPr/>
        </p:nvSpPr>
        <p:spPr>
          <a:xfrm>
            <a:off x="6096000" y="0"/>
            <a:ext cx="2800800" cy="12006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3"/>
          <p:cNvSpPr/>
          <p:nvPr/>
        </p:nvSpPr>
        <p:spPr>
          <a:xfrm>
            <a:off x="8896755" y="0"/>
            <a:ext cx="2800800" cy="12006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3"/>
          <p:cNvSpPr/>
          <p:nvPr/>
        </p:nvSpPr>
        <p:spPr>
          <a:xfrm>
            <a:off x="567692" y="5218545"/>
            <a:ext cx="11129700" cy="1639500"/>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23"/>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11" name="Shape 111"/>
        <p:cNvGrpSpPr/>
        <p:nvPr/>
      </p:nvGrpSpPr>
      <p:grpSpPr>
        <a:xfrm>
          <a:off x="0" y="0"/>
          <a:ext cx="0" cy="0"/>
          <a:chOff x="0" y="0"/>
          <a:chExt cx="0" cy="0"/>
        </a:xfrm>
      </p:grpSpPr>
      <p:sp>
        <p:nvSpPr>
          <p:cNvPr id="112" name="Google Shape;112;p24"/>
          <p:cNvSpPr/>
          <p:nvPr/>
        </p:nvSpPr>
        <p:spPr>
          <a:xfrm>
            <a:off x="1009008" y="3825626"/>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4"/>
          <p:cNvSpPr/>
          <p:nvPr/>
        </p:nvSpPr>
        <p:spPr>
          <a:xfrm>
            <a:off x="4677303" y="3825473"/>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4"/>
          <p:cNvSpPr/>
          <p:nvPr/>
        </p:nvSpPr>
        <p:spPr>
          <a:xfrm>
            <a:off x="8345604" y="3825473"/>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24"/>
          <p:cNvSpPr/>
          <p:nvPr/>
        </p:nvSpPr>
        <p:spPr>
          <a:xfrm>
            <a:off x="1008988" y="342898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24"/>
          <p:cNvSpPr/>
          <p:nvPr/>
        </p:nvSpPr>
        <p:spPr>
          <a:xfrm>
            <a:off x="4677299" y="342899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24"/>
          <p:cNvSpPr/>
          <p:nvPr/>
        </p:nvSpPr>
        <p:spPr>
          <a:xfrm>
            <a:off x="8345612" y="3428994"/>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24"/>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119" name="Shape 119"/>
        <p:cNvGrpSpPr/>
        <p:nvPr/>
      </p:nvGrpSpPr>
      <p:grpSpPr>
        <a:xfrm>
          <a:off x="0" y="0"/>
          <a:ext cx="0" cy="0"/>
          <a:chOff x="0" y="0"/>
          <a:chExt cx="0" cy="0"/>
        </a:xfrm>
      </p:grpSpPr>
      <p:sp>
        <p:nvSpPr>
          <p:cNvPr id="120" name="Google Shape;120;p25"/>
          <p:cNvSpPr/>
          <p:nvPr/>
        </p:nvSpPr>
        <p:spPr>
          <a:xfrm>
            <a:off x="165394" y="4682836"/>
            <a:ext cx="11877600" cy="21753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5"/>
          <p:cNvSpPr/>
          <p:nvPr/>
        </p:nvSpPr>
        <p:spPr>
          <a:xfrm>
            <a:off x="165394" y="1756605"/>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25"/>
          <p:cNvSpPr/>
          <p:nvPr/>
        </p:nvSpPr>
        <p:spPr>
          <a:xfrm>
            <a:off x="3163913" y="1756452"/>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25"/>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25"/>
          <p:cNvSpPr/>
          <p:nvPr/>
        </p:nvSpPr>
        <p:spPr>
          <a:xfrm>
            <a:off x="9174457" y="1747121"/>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125" name="Shape 125"/>
        <p:cNvGrpSpPr/>
        <p:nvPr/>
      </p:nvGrpSpPr>
      <p:grpSpPr>
        <a:xfrm>
          <a:off x="0" y="0"/>
          <a:ext cx="0" cy="0"/>
          <a:chOff x="0" y="0"/>
          <a:chExt cx="0" cy="0"/>
        </a:xfrm>
      </p:grpSpPr>
      <p:sp>
        <p:nvSpPr>
          <p:cNvPr id="126" name="Google Shape;126;p26"/>
          <p:cNvSpPr/>
          <p:nvPr/>
        </p:nvSpPr>
        <p:spPr>
          <a:xfrm>
            <a:off x="192823" y="3818268"/>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6"/>
          <p:cNvSpPr/>
          <p:nvPr/>
        </p:nvSpPr>
        <p:spPr>
          <a:xfrm>
            <a:off x="3191342" y="3818115"/>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26"/>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26"/>
          <p:cNvSpPr/>
          <p:nvPr/>
        </p:nvSpPr>
        <p:spPr>
          <a:xfrm>
            <a:off x="9201886" y="3808784"/>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26"/>
          <p:cNvSpPr/>
          <p:nvPr/>
        </p:nvSpPr>
        <p:spPr>
          <a:xfrm>
            <a:off x="8254460" y="1609164"/>
            <a:ext cx="3816000" cy="2050500"/>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26"/>
          <p:cNvSpPr/>
          <p:nvPr/>
        </p:nvSpPr>
        <p:spPr>
          <a:xfrm>
            <a:off x="192823" y="1609174"/>
            <a:ext cx="3816900" cy="2050500"/>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26"/>
          <p:cNvSpPr/>
          <p:nvPr/>
        </p:nvSpPr>
        <p:spPr>
          <a:xfrm>
            <a:off x="4169915" y="1616364"/>
            <a:ext cx="3924000" cy="20505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133" name="Shape 133"/>
        <p:cNvGrpSpPr/>
        <p:nvPr/>
      </p:nvGrpSpPr>
      <p:grpSpPr>
        <a:xfrm>
          <a:off x="0" y="0"/>
          <a:ext cx="0" cy="0"/>
          <a:chOff x="0" y="0"/>
          <a:chExt cx="0" cy="0"/>
        </a:xfrm>
      </p:grpSpPr>
      <p:sp>
        <p:nvSpPr>
          <p:cNvPr id="134" name="Google Shape;134;p27"/>
          <p:cNvSpPr/>
          <p:nvPr/>
        </p:nvSpPr>
        <p:spPr>
          <a:xfrm>
            <a:off x="391885" y="3870627"/>
            <a:ext cx="3807000" cy="2558100"/>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27"/>
          <p:cNvSpPr/>
          <p:nvPr/>
        </p:nvSpPr>
        <p:spPr>
          <a:xfrm>
            <a:off x="8003927" y="1710625"/>
            <a:ext cx="3796200" cy="2464800"/>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7"/>
          <p:cNvSpPr/>
          <p:nvPr/>
        </p:nvSpPr>
        <p:spPr>
          <a:xfrm>
            <a:off x="4272550" y="4322619"/>
            <a:ext cx="3657600" cy="2106300"/>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27"/>
          <p:cNvSpPr/>
          <p:nvPr/>
        </p:nvSpPr>
        <p:spPr>
          <a:xfrm>
            <a:off x="4272550" y="1710625"/>
            <a:ext cx="3657600" cy="25308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138" name="Shape 138"/>
        <p:cNvGrpSpPr/>
        <p:nvPr/>
      </p:nvGrpSpPr>
      <p:grpSpPr>
        <a:xfrm>
          <a:off x="0" y="0"/>
          <a:ext cx="0" cy="0"/>
          <a:chOff x="0" y="0"/>
          <a:chExt cx="0" cy="0"/>
        </a:xfrm>
      </p:grpSpPr>
      <p:grpSp>
        <p:nvGrpSpPr>
          <p:cNvPr id="139" name="Google Shape;139;p28"/>
          <p:cNvGrpSpPr/>
          <p:nvPr/>
        </p:nvGrpSpPr>
        <p:grpSpPr>
          <a:xfrm>
            <a:off x="145863" y="1699591"/>
            <a:ext cx="11879779" cy="4916235"/>
            <a:chOff x="145863" y="3419663"/>
            <a:chExt cx="11879779" cy="3195888"/>
          </a:xfrm>
        </p:grpSpPr>
        <p:sp>
          <p:nvSpPr>
            <p:cNvPr id="140" name="Google Shape;140;p28"/>
            <p:cNvSpPr/>
            <p:nvPr/>
          </p:nvSpPr>
          <p:spPr>
            <a:xfrm>
              <a:off x="146921" y="3825551"/>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28"/>
            <p:cNvSpPr/>
            <p:nvPr/>
          </p:nvSpPr>
          <p:spPr>
            <a:xfrm>
              <a:off x="3145440" y="3825398"/>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28"/>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8"/>
            <p:cNvSpPr/>
            <p:nvPr/>
          </p:nvSpPr>
          <p:spPr>
            <a:xfrm>
              <a:off x="9155984" y="3816067"/>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28"/>
            <p:cNvSpPr/>
            <p:nvPr/>
          </p:nvSpPr>
          <p:spPr>
            <a:xfrm>
              <a:off x="145863" y="3429000"/>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28"/>
            <p:cNvSpPr/>
            <p:nvPr/>
          </p:nvSpPr>
          <p:spPr>
            <a:xfrm>
              <a:off x="3138224" y="342899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28"/>
            <p:cNvSpPr/>
            <p:nvPr/>
          </p:nvSpPr>
          <p:spPr>
            <a:xfrm>
              <a:off x="6148537" y="3428994"/>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28"/>
            <p:cNvSpPr/>
            <p:nvPr/>
          </p:nvSpPr>
          <p:spPr>
            <a:xfrm>
              <a:off x="9157042" y="3419663"/>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8" name="Google Shape;148;p2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149" name="Shape 149"/>
        <p:cNvGrpSpPr/>
        <p:nvPr/>
      </p:nvGrpSpPr>
      <p:grpSpPr>
        <a:xfrm>
          <a:off x="0" y="0"/>
          <a:ext cx="0" cy="0"/>
          <a:chOff x="0" y="0"/>
          <a:chExt cx="0" cy="0"/>
        </a:xfrm>
      </p:grpSpPr>
      <p:grpSp>
        <p:nvGrpSpPr>
          <p:cNvPr id="150" name="Google Shape;150;p29"/>
          <p:cNvGrpSpPr/>
          <p:nvPr/>
        </p:nvGrpSpPr>
        <p:grpSpPr>
          <a:xfrm flipH="1" rot="10800000">
            <a:off x="165394" y="1746984"/>
            <a:ext cx="11877663" cy="5111015"/>
            <a:chOff x="165394" y="1747121"/>
            <a:chExt cx="11877663" cy="5111015"/>
          </a:xfrm>
        </p:grpSpPr>
        <p:sp>
          <p:nvSpPr>
            <p:cNvPr id="151" name="Google Shape;151;p29"/>
            <p:cNvSpPr/>
            <p:nvPr/>
          </p:nvSpPr>
          <p:spPr>
            <a:xfrm>
              <a:off x="165394" y="4682836"/>
              <a:ext cx="11877600" cy="21753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29"/>
            <p:cNvSpPr/>
            <p:nvPr/>
          </p:nvSpPr>
          <p:spPr>
            <a:xfrm>
              <a:off x="165394" y="1756605"/>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29"/>
            <p:cNvSpPr/>
            <p:nvPr/>
          </p:nvSpPr>
          <p:spPr>
            <a:xfrm>
              <a:off x="3163913" y="1756452"/>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29"/>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29"/>
            <p:cNvSpPr/>
            <p:nvPr/>
          </p:nvSpPr>
          <p:spPr>
            <a:xfrm>
              <a:off x="9174457" y="1747121"/>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6" name="Google Shape;156;p2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157" name="Shape 15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8" name="Shape 158"/>
        <p:cNvGrpSpPr/>
        <p:nvPr/>
      </p:nvGrpSpPr>
      <p:grpSpPr>
        <a:xfrm>
          <a:off x="0" y="0"/>
          <a:ext cx="0" cy="0"/>
          <a:chOff x="0" y="0"/>
          <a:chExt cx="0" cy="0"/>
        </a:xfrm>
      </p:grpSpPr>
      <p:grpSp>
        <p:nvGrpSpPr>
          <p:cNvPr id="159" name="Google Shape;159;p31"/>
          <p:cNvGrpSpPr/>
          <p:nvPr/>
        </p:nvGrpSpPr>
        <p:grpSpPr>
          <a:xfrm>
            <a:off x="0" y="0"/>
            <a:ext cx="12192000" cy="6858000"/>
            <a:chOff x="0" y="0"/>
            <a:chExt cx="12192000" cy="6858000"/>
          </a:xfrm>
        </p:grpSpPr>
        <p:sp>
          <p:nvSpPr>
            <p:cNvPr id="160" name="Google Shape;160;p3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62" name="Google Shape;162;p3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163" name="Google Shape;163;p3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164" name="Google Shape;164;p31">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165" name="Google Shape;165;p31">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166" name="Google Shape;166;p31">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167" name="Google Shape;167;p31">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168" name="Google Shape;168;p3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25" name="Shape 25"/>
        <p:cNvGrpSpPr/>
        <p:nvPr/>
      </p:nvGrpSpPr>
      <p:grpSpPr>
        <a:xfrm>
          <a:off x="0" y="0"/>
          <a:ext cx="0" cy="0"/>
          <a:chOff x="0" y="0"/>
          <a:chExt cx="0" cy="0"/>
        </a:xfrm>
      </p:grpSpPr>
      <p:grpSp>
        <p:nvGrpSpPr>
          <p:cNvPr id="26" name="Google Shape;26;p14"/>
          <p:cNvGrpSpPr/>
          <p:nvPr/>
        </p:nvGrpSpPr>
        <p:grpSpPr>
          <a:xfrm flipH="1" rot="10800000">
            <a:off x="165394" y="1747121"/>
            <a:ext cx="11877637" cy="5110878"/>
            <a:chOff x="165394" y="1747121"/>
            <a:chExt cx="11877637" cy="5110878"/>
          </a:xfrm>
        </p:grpSpPr>
        <p:sp>
          <p:nvSpPr>
            <p:cNvPr id="27" name="Google Shape;27;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2" name="Google Shape;32;p14"/>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3" name="Shape 33"/>
        <p:cNvGrpSpPr/>
        <p:nvPr/>
      </p:nvGrpSpPr>
      <p:grpSpPr>
        <a:xfrm>
          <a:off x="0" y="0"/>
          <a:ext cx="0" cy="0"/>
          <a:chOff x="0" y="0"/>
          <a:chExt cx="0" cy="0"/>
        </a:xfrm>
      </p:grpSpPr>
      <p:sp>
        <p:nvSpPr>
          <p:cNvPr id="34" name="Google Shape;34;p15"/>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 name="Google Shape;35;p15"/>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6" name="Google Shape;36;p15"/>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7" name="Google Shape;37;p15"/>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8" name="Google Shape;38;p15"/>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9" name="Google Shape;39;p15"/>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40"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42" name="Google Shape;42;p16"/>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43" name="Google Shape;43;p16"/>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44" name="Google Shape;44;p16"/>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45" name="Google Shape;45;p16"/>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7"/>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7"/>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7"/>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7"/>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7"/>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8"/>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8"/>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8"/>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8"/>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8"/>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8"/>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8"/>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9"/>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9"/>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9"/>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9"/>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20"/>
          <p:cNvGrpSpPr/>
          <p:nvPr/>
        </p:nvGrpSpPr>
        <p:grpSpPr>
          <a:xfrm>
            <a:off x="145863" y="1699491"/>
            <a:ext cx="11879752" cy="4915913"/>
            <a:chOff x="145863" y="3419663"/>
            <a:chExt cx="11879752" cy="3195739"/>
          </a:xfrm>
        </p:grpSpPr>
        <p:sp>
          <p:nvSpPr>
            <p:cNvPr id="67" name="Google Shape;67;p2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2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2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2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2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6</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 - anglais intensif/modèle semestrialisé</a:t>
            </a:r>
            <a:endParaRPr b="1" i="0" sz="2000" u="none" cap="none" strike="noStrike">
              <a:solidFill>
                <a:schemeClr val="lt1"/>
              </a:solidFill>
              <a:latin typeface="Barlow"/>
              <a:ea typeface="Barlow"/>
              <a:cs typeface="Barlow"/>
              <a:sym typeface="Barlow"/>
            </a:endParaRPr>
          </a:p>
        </p:txBody>
      </p:sp>
      <p:sp>
        <p:nvSpPr>
          <p:cNvPr id="174" name="Google Shape;174;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175" name="Google Shape;175;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76" name="Google Shape;176;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177" name="Google Shape;177;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179" name="Google Shape;179;p1"/>
          <p:cNvGrpSpPr/>
          <p:nvPr/>
        </p:nvGrpSpPr>
        <p:grpSpPr>
          <a:xfrm>
            <a:off x="3713827" y="192845"/>
            <a:ext cx="694810" cy="811823"/>
            <a:chOff x="6907250" y="4018375"/>
            <a:chExt cx="226625" cy="265875"/>
          </a:xfrm>
        </p:grpSpPr>
        <p:sp>
          <p:nvSpPr>
            <p:cNvPr id="180" name="Google Shape;180;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1"/>
          <p:cNvGrpSpPr/>
          <p:nvPr/>
        </p:nvGrpSpPr>
        <p:grpSpPr>
          <a:xfrm>
            <a:off x="555454" y="250077"/>
            <a:ext cx="700039" cy="697383"/>
            <a:chOff x="5684575" y="4038000"/>
            <a:chExt cx="252950" cy="252950"/>
          </a:xfrm>
        </p:grpSpPr>
        <p:sp>
          <p:nvSpPr>
            <p:cNvPr id="186" name="Google Shape;186;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Imagen que contiene pared, niño, interior, cepillo de dientes&#10;&#10;Descripción generada automáticamente" id="196" name="Google Shape;196;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97" name="Google Shape;197;p2"/>
          <p:cNvPicPr preferRelativeResize="0"/>
          <p:nvPr/>
        </p:nvPicPr>
        <p:blipFill rotWithShape="1">
          <a:blip r:embed="rId4">
            <a:alphaModFix/>
          </a:blip>
          <a:srcRect b="0" l="0" r="0" t="0"/>
          <a:stretch/>
        </p:blipFill>
        <p:spPr>
          <a:xfrm>
            <a:off x="146921" y="1516618"/>
            <a:ext cx="2868574" cy="1912382"/>
          </a:xfrm>
          <a:prstGeom prst="rect">
            <a:avLst/>
          </a:prstGeom>
          <a:noFill/>
          <a:ln>
            <a:noFill/>
          </a:ln>
        </p:spPr>
      </p:pic>
      <p:pic>
        <p:nvPicPr>
          <p:cNvPr descr="Imagen que contiene persona, hierba, exterior, niño&#10;&#10;Descripción generada automáticamente" id="198" name="Google Shape;198;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99" name="Google Shape;199;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200" name="Google Shape;200;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201" name="Google Shape;201;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202" name="Google Shape;202;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203" name="Google Shape;203;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204" name="Google Shape;204;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 </a:t>
            </a:r>
            <a:r>
              <a:rPr b="0" i="0" lang="es-ES" sz="1800" u="none" cap="none" strike="noStrike">
                <a:solidFill>
                  <a:schemeClr val="lt1"/>
                </a:solidFill>
                <a:latin typeface="Barlow"/>
                <a:ea typeface="Barlow"/>
                <a:cs typeface="Barlow"/>
                <a:sym typeface="Barlow"/>
              </a:rPr>
              <a:t>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205" name="Google Shape;205;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p:txBody>
      </p:sp>
      <p:sp>
        <p:nvSpPr>
          <p:cNvPr id="206" name="Google Shape;206;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Bulletin</a:t>
            </a:r>
            <a:endParaRPr b="0" i="0" sz="1800" u="none" cap="none" strike="noStrike">
              <a:solidFill>
                <a:schemeClr val="lt1"/>
              </a:solidFill>
              <a:latin typeface="Barlow"/>
              <a:ea typeface="Barlow"/>
              <a:cs typeface="Barlow"/>
              <a:sym typeface="Barlow"/>
            </a:endParaRPr>
          </a:p>
        </p:txBody>
      </p:sp>
      <p:sp>
        <p:nvSpPr>
          <p:cNvPr id="207" name="Google Shape;207;p2"/>
          <p:cNvSpPr txBox="1"/>
          <p:nvPr/>
        </p:nvSpPr>
        <p:spPr>
          <a:xfrm>
            <a:off x="187350" y="4181475"/>
            <a:ext cx="2730000" cy="196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lt1"/>
                </a:solidFill>
                <a:latin typeface="Barlow"/>
                <a:ea typeface="Barlow"/>
                <a:cs typeface="Barlow"/>
                <a:sym typeface="Barlow"/>
              </a:rPr>
              <a:t>Appréciation rendue disponible aux parents sur Mozaïk portail le </a:t>
            </a:r>
            <a:r>
              <a:rPr lang="es-ES" sz="1200">
                <a:solidFill>
                  <a:schemeClr val="dk1"/>
                </a:solidFill>
                <a:latin typeface="Barlow"/>
                <a:ea typeface="Barlow"/>
                <a:cs typeface="Barlow"/>
                <a:sym typeface="Barlow"/>
              </a:rPr>
              <a:t>19 novembre 2025.</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5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208" name="Google Shape;208;p2"/>
          <p:cNvSpPr txBox="1"/>
          <p:nvPr/>
        </p:nvSpPr>
        <p:spPr>
          <a:xfrm>
            <a:off x="3204075" y="4181472"/>
            <a:ext cx="2730000" cy="230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s-ES" sz="1200" u="none" cap="none" strike="noStrike">
                <a:solidFill>
                  <a:schemeClr val="lt1"/>
                </a:solidFill>
                <a:latin typeface="Barlow"/>
                <a:ea typeface="Barlow"/>
                <a:cs typeface="Barlow"/>
                <a:sym typeface="Barlow"/>
              </a:rPr>
              <a:t>Bulletin de la 1re session rendu disponible aux parents sur Mozaïk portail le </a:t>
            </a:r>
            <a:r>
              <a:rPr lang="es-ES" sz="1200">
                <a:solidFill>
                  <a:schemeClr val="dk1"/>
                </a:solidFill>
                <a:latin typeface="Barlow"/>
                <a:ea typeface="Barlow"/>
                <a:cs typeface="Barlow"/>
                <a:sym typeface="Barlow"/>
              </a:rPr>
              <a:t>30 janvier 2026.</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lt1"/>
                </a:solidFill>
                <a:latin typeface="Barlow"/>
                <a:ea typeface="Barlow"/>
                <a:cs typeface="Barlow"/>
                <a:sym typeface="Barlow"/>
              </a:rPr>
              <a:t>Des épreuves sont prévues en janvier. Il est important d’en tenir compte avant la planification d’un voyage ou la prise d’un rendez-vous. </a:t>
            </a:r>
            <a:endParaRPr b="0" i="0" sz="1100" u="none" cap="none" strike="noStrike">
              <a:solidFill>
                <a:schemeClr val="lt1"/>
              </a:solidFill>
              <a:latin typeface="Barlow"/>
              <a:ea typeface="Barlow"/>
              <a:cs typeface="Barlow"/>
              <a:sym typeface="Barlow"/>
            </a:endParaRPr>
          </a:p>
        </p:txBody>
      </p:sp>
      <p:sp>
        <p:nvSpPr>
          <p:cNvPr id="209" name="Google Shape;209;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lt1"/>
                </a:solidFill>
                <a:latin typeface="Barlow"/>
                <a:ea typeface="Barlow"/>
                <a:cs typeface="Barlow"/>
                <a:sym typeface="Barlow"/>
              </a:rPr>
              <a:t>Appréciation rendue disponible aux parents sur Mozaïk portail le </a:t>
            </a:r>
            <a:r>
              <a:rPr lang="es-ES" sz="1200">
                <a:solidFill>
                  <a:schemeClr val="dk1"/>
                </a:solidFill>
                <a:latin typeface="Barlow"/>
                <a:ea typeface="Barlow"/>
                <a:cs typeface="Barlow"/>
                <a:sym typeface="Barlow"/>
              </a:rPr>
              <a:t>15 avril 2026. </a:t>
            </a:r>
            <a:endParaRPr b="0" i="0" sz="1200" u="none" cap="none" strike="noStrike">
              <a:solidFill>
                <a:schemeClr val="dk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anglais. Elle vous informe aussi de son adaptation, de son comportement et de son attitude face aux tâches scolaires. </a:t>
            </a:r>
            <a:endParaRPr b="0" i="0" sz="15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p:txBody>
      </p:sp>
      <p:sp>
        <p:nvSpPr>
          <p:cNvPr id="210" name="Google Shape;210;p2"/>
          <p:cNvSpPr txBox="1"/>
          <p:nvPr/>
        </p:nvSpPr>
        <p:spPr>
          <a:xfrm>
            <a:off x="9237525" y="4161050"/>
            <a:ext cx="2730000" cy="2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s-ES" sz="1200" u="none" cap="none" strike="noStrike">
                <a:solidFill>
                  <a:schemeClr val="lt1"/>
                </a:solidFill>
                <a:latin typeface="Barlow"/>
                <a:ea typeface="Barlow"/>
                <a:cs typeface="Barlow"/>
                <a:sym typeface="Barlow"/>
              </a:rPr>
              <a:t>Bulletin de la 2e session rendu disponible aux parents sur Mozaïk portail le </a:t>
            </a:r>
            <a:r>
              <a:rPr lang="es-ES" sz="1200">
                <a:solidFill>
                  <a:schemeClr val="dk1"/>
                </a:solidFill>
                <a:latin typeface="Barlow"/>
                <a:ea typeface="Barlow"/>
                <a:cs typeface="Barlow"/>
                <a:sym typeface="Barlow"/>
              </a:rPr>
              <a:t>29 juin 2026.</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lt1"/>
                </a:solidFill>
                <a:latin typeface="Barlow"/>
                <a:ea typeface="Barlow"/>
                <a:cs typeface="Barlow"/>
                <a:sym typeface="Barlow"/>
              </a:rPr>
              <a:t>Des épreuves du MEQ (lecture, écriture et mathématique) sont prévues en mai et en juin. Il est important d’en tenir compte avant la planification d’un voyage ou la prise d’un rendez-vous. </a:t>
            </a:r>
            <a:endParaRPr b="0" i="0" sz="11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216" name="Google Shape;216;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a:t>
            </a:r>
            <a:endParaRPr b="0" i="0" sz="1300" u="none" cap="none" strike="noStrike">
              <a:solidFill>
                <a:srgbClr val="000000"/>
              </a:solidFill>
              <a:latin typeface="Barlow"/>
              <a:ea typeface="Barlow"/>
              <a:cs typeface="Barlow"/>
              <a:sym typeface="Barlow"/>
            </a:endParaRPr>
          </a:p>
        </p:txBody>
      </p:sp>
      <p:cxnSp>
        <p:nvCxnSpPr>
          <p:cNvPr id="217" name="Google Shape;217;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218" name="Google Shape;218;p3"/>
          <p:cNvSpPr txBox="1"/>
          <p:nvPr/>
        </p:nvSpPr>
        <p:spPr>
          <a:xfrm>
            <a:off x="391885" y="1853241"/>
            <a:ext cx="52065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19" name="Google Shape;219;p3"/>
          <p:cNvGraphicFramePr/>
          <p:nvPr/>
        </p:nvGraphicFramePr>
        <p:xfrm>
          <a:off x="919825" y="1685575"/>
          <a:ext cx="3000000" cy="3000000"/>
        </p:xfrm>
        <a:graphic>
          <a:graphicData uri="http://schemas.openxmlformats.org/drawingml/2006/table">
            <a:tbl>
              <a:tblPr>
                <a:noFill/>
                <a:tableStyleId>{DFDACDB6-883F-4D25-9B1B-B3969F089E43}</a:tableStyleId>
              </a:tblPr>
              <a:tblGrid>
                <a:gridCol w="4690875"/>
                <a:gridCol w="1399025"/>
                <a:gridCol w="1399025"/>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 </a:t>
                      </a:r>
                      <a:r>
                        <a:rPr lang="es-ES" sz="1400" u="none" cap="none" strike="noStrike">
                          <a:latin typeface="Barlow Medium"/>
                          <a:ea typeface="Barlow Medium"/>
                          <a:cs typeface="Barlow Medium"/>
                          <a:sym typeface="Barlow Medium"/>
                        </a:rPr>
                        <a:t>session </a:t>
                      </a:r>
                      <a:endParaRPr sz="1400" u="none" cap="none" strike="noStrike">
                        <a:latin typeface="Barlow Medium"/>
                        <a:ea typeface="Barlow Medium"/>
                        <a:cs typeface="Barlow Medium"/>
                        <a:sym typeface="Barlow Medium"/>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session</a:t>
                      </a:r>
                      <a:endParaRPr sz="1400" u="none" cap="none" strike="noStrike">
                        <a:latin typeface="Barlow Medium"/>
                        <a:ea typeface="Barlow Medium"/>
                        <a:cs typeface="Barlow Medium"/>
                        <a:sym typeface="Barlow Medium"/>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3F3F3F"/>
                </a:solidFill>
                <a:latin typeface="Barlow"/>
                <a:ea typeface="Barlow"/>
                <a:cs typeface="Barlow"/>
                <a:sym typeface="Barlow"/>
              </a:rPr>
              <a:t>Les compétences évaluées</a:t>
            </a:r>
            <a:endParaRPr b="0" i="0" sz="200" u="none" cap="none" strike="noStrike">
              <a:solidFill>
                <a:srgbClr val="000000"/>
              </a:solidFill>
              <a:latin typeface="Arial"/>
              <a:ea typeface="Arial"/>
              <a:cs typeface="Arial"/>
              <a:sym typeface="Arial"/>
            </a:endParaRPr>
          </a:p>
        </p:txBody>
      </p:sp>
      <p:sp>
        <p:nvSpPr>
          <p:cNvPr id="225" name="Google Shape;225;p4"/>
          <p:cNvSpPr txBox="1"/>
          <p:nvPr/>
        </p:nvSpPr>
        <p:spPr>
          <a:xfrm>
            <a:off x="3470348" y="242600"/>
            <a:ext cx="570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ES" sz="1300" u="none" cap="none" strike="noStrike">
                <a:solidFill>
                  <a:srgbClr val="3F3F3F"/>
                </a:solidFill>
                <a:latin typeface="Barlow"/>
                <a:ea typeface="Barlow"/>
                <a:cs typeface="Barlow"/>
                <a:sym typeface="Barlow"/>
              </a:rPr>
              <a:t>6</a:t>
            </a:r>
            <a:r>
              <a:rPr b="1" baseline="30000" i="0" lang="es-ES" sz="1300" u="none" cap="none" strike="noStrike">
                <a:solidFill>
                  <a:srgbClr val="3F3F3F"/>
                </a:solidFill>
                <a:latin typeface="Barlow"/>
                <a:ea typeface="Barlow"/>
                <a:cs typeface="Barlow"/>
                <a:sym typeface="Barlow"/>
              </a:rPr>
              <a:t>e</a:t>
            </a:r>
            <a:r>
              <a:rPr b="1" i="0" lang="es-ES" sz="1300" u="none" cap="none" strike="noStrike">
                <a:solidFill>
                  <a:srgbClr val="3F3F3F"/>
                </a:solidFill>
                <a:latin typeface="Barlow"/>
                <a:ea typeface="Barlow"/>
                <a:cs typeface="Barlow"/>
                <a:sym typeface="Barlow"/>
              </a:rPr>
              <a:t> année - Anglais intensif (Gr. B 5 mois/5 mois)</a:t>
            </a:r>
            <a:r>
              <a:rPr b="1" i="0" lang="es-ES" sz="1800" u="none" cap="none" strike="noStrike">
                <a:solidFill>
                  <a:srgbClr val="3F3F3F"/>
                </a:solidFill>
                <a:latin typeface="Barlow"/>
                <a:ea typeface="Barlow"/>
                <a:cs typeface="Barlow"/>
                <a:sym typeface="Barlow"/>
              </a:rPr>
              <a:t> </a:t>
            </a:r>
            <a:endParaRPr b="1" i="0" sz="1400" u="none" cap="none" strike="noStrike">
              <a:solidFill>
                <a:srgbClr val="000000"/>
              </a:solidFill>
              <a:latin typeface="Arial"/>
              <a:ea typeface="Arial"/>
              <a:cs typeface="Arial"/>
              <a:sym typeface="Arial"/>
            </a:endParaRPr>
          </a:p>
        </p:txBody>
      </p:sp>
      <p:graphicFrame>
        <p:nvGraphicFramePr>
          <p:cNvPr id="226" name="Google Shape;226;p4"/>
          <p:cNvGraphicFramePr/>
          <p:nvPr/>
        </p:nvGraphicFramePr>
        <p:xfrm>
          <a:off x="399600" y="1314000"/>
          <a:ext cx="3000000" cy="3000000"/>
        </p:xfrm>
        <a:graphic>
          <a:graphicData uri="http://schemas.openxmlformats.org/drawingml/2006/table">
            <a:tbl>
              <a:tblPr>
                <a:noFill/>
                <a:tableStyleId>{DFDACDB6-883F-4D25-9B1B-B3969F089E43}</a:tableStyleId>
              </a:tblPr>
              <a:tblGrid>
                <a:gridCol w="1321000"/>
                <a:gridCol w="2134000"/>
                <a:gridCol w="805825"/>
                <a:gridCol w="805825"/>
                <a:gridCol w="805825"/>
                <a:gridCol w="805825"/>
                <a:gridCol w="4608825"/>
              </a:tblGrid>
              <a:tr h="13506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900" u="none" cap="none" strike="noStrike">
                        <a:latin typeface="Barlow"/>
                        <a:ea typeface="Barlow"/>
                        <a:cs typeface="Barlow"/>
                        <a:sym typeface="Barlow"/>
                      </a:endParaRPr>
                    </a:p>
                  </a:txBody>
                  <a:tcPr marT="91425" marB="91425" marR="91425" marL="91425"/>
                </a:tc>
              </a:tr>
              <a:tr h="7162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16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716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742925">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0960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cxnSp>
        <p:nvCxnSpPr>
          <p:cNvPr id="227" name="Google Shape;227;p4"/>
          <p:cNvCxnSpPr/>
          <p:nvPr/>
        </p:nvCxnSpPr>
        <p:spPr>
          <a:xfrm>
            <a:off x="399593" y="827295"/>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391848" y="827375"/>
            <a:ext cx="570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 - Gr. d’anglais intensif (Gr. B 5 mois/5 mois) </a:t>
            </a:r>
            <a:endParaRPr b="1" i="0" sz="1400" u="none" cap="none" strike="noStrike">
              <a:solidFill>
                <a:srgbClr val="000000"/>
              </a:solidFill>
              <a:latin typeface="Arial"/>
              <a:ea typeface="Arial"/>
              <a:cs typeface="Arial"/>
              <a:sym typeface="Arial"/>
            </a:endParaRPr>
          </a:p>
        </p:txBody>
      </p:sp>
      <p:graphicFrame>
        <p:nvGraphicFramePr>
          <p:cNvPr id="234" name="Google Shape;234;p5"/>
          <p:cNvGraphicFramePr/>
          <p:nvPr/>
        </p:nvGraphicFramePr>
        <p:xfrm>
          <a:off x="399600" y="1314000"/>
          <a:ext cx="3000000" cy="3000000"/>
        </p:xfrm>
        <a:graphic>
          <a:graphicData uri="http://schemas.openxmlformats.org/drawingml/2006/table">
            <a:tbl>
              <a:tblPr>
                <a:noFill/>
                <a:tableStyleId>{DFDACDB6-883F-4D25-9B1B-B3969F089E43}</a:tableStyleId>
              </a:tblPr>
              <a:tblGrid>
                <a:gridCol w="1321000"/>
                <a:gridCol w="2134000"/>
                <a:gridCol w="803450"/>
                <a:gridCol w="803450"/>
                <a:gridCol w="803450"/>
                <a:gridCol w="803450"/>
                <a:gridCol w="4618350"/>
              </a:tblGrid>
              <a:tr h="6781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session</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sz="9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5323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(45 %)</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2350">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r>
                        <a:rPr lang="es-ES" sz="1000" u="none" cap="none" strike="noStrike">
                          <a:latin typeface="Barlow"/>
                          <a:ea typeface="Barlow"/>
                          <a:cs typeface="Barlow"/>
                          <a:sym typeface="Barlow"/>
                        </a:rPr>
                        <a:t> (35 %)</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Différents types de textes seront lus (entendus, ou vus) et permettront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23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a:t>
                      </a:r>
                      <a:endParaRPr sz="1000" u="none" cap="none" strike="noStrike">
                        <a:solidFill>
                          <a:schemeClr val="dk1"/>
                        </a:solidFill>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solidFill>
                          <a:schemeClr val="dk1"/>
                        </a:solidFill>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580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Science et technologie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Proposer des explications et des solutions à des problèmes d’ordre scientifique ou technologique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Mettre à profit les outils, objets et procédés de la science et de la technologie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à l’aide des langages en science et en technologie</a:t>
                      </a:r>
                      <a:endParaRPr sz="1000" u="none" cap="none" strike="noStrike">
                        <a:latin typeface="Barlow"/>
                        <a:ea typeface="Barlow"/>
                        <a:cs typeface="Barlow"/>
                        <a:sym typeface="Barlow"/>
                      </a:endParaRPr>
                    </a:p>
                  </a:txBody>
                  <a:tcPr marT="91425" marB="91425" marR="91425" marL="91425">
                    <a:lnT cap="flat" cmpd="sng" w="9525">
                      <a:solidFill>
                        <a:srgbClr val="9E9E9E"/>
                      </a:solidFill>
                      <a:prstDash val="solid"/>
                      <a:round/>
                      <a:headEnd len="sm" w="sm" type="none"/>
                      <a:tailEnd len="sm" w="sm" type="none"/>
                    </a:lnT>
                  </a:tcPr>
                </a:tc>
                <a:tc gridSpan="2">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hMerge="1"/>
                <a:tc gridSpan="2">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hMerge="1"/>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maîtrise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lnT cap="flat" cmpd="sng" w="9525">
                      <a:solidFill>
                        <a:srgbClr val="9E9E9E"/>
                      </a:solidFill>
                      <a:prstDash val="solid"/>
                      <a:round/>
                      <a:headEnd len="sm" w="sm" type="none"/>
                      <a:tailEnd len="sm" w="sm" type="none"/>
                    </a:lnT>
                  </a:tcPr>
                </a:tc>
              </a:tr>
              <a:tr h="13749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Géographie, histoire et éducation à la citoyenneté</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l’organisation d’une société sur  son territoire</a:t>
                      </a:r>
                      <a:endParaRPr sz="10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t/>
                      </a:r>
                      <a:endParaRPr sz="5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latin typeface="Barlow"/>
                          <a:ea typeface="Barlow"/>
                          <a:cs typeface="Barlow"/>
                          <a:sym typeface="Barlow"/>
                        </a:rPr>
                        <a:t>Interpréter le changement dans une société et sur son territoire</a:t>
                      </a:r>
                      <a:endParaRPr sz="10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t/>
                      </a:r>
                      <a:endParaRPr sz="5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latin typeface="Barlow"/>
                          <a:ea typeface="Barlow"/>
                          <a:cs typeface="Barlow"/>
                          <a:sym typeface="Barlow"/>
                        </a:rPr>
                        <a:t>S’ouvrir à la diversité des sociétés et de leur territoire</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reconnaître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cxnSp>
        <p:nvCxnSpPr>
          <p:cNvPr id="235" name="Google Shape;235;p5"/>
          <p:cNvCxnSpPr/>
          <p:nvPr/>
        </p:nvCxnSpPr>
        <p:spPr>
          <a:xfrm>
            <a:off x="468068" y="1196670"/>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241" name="Google Shape;241;p6"/>
          <p:cNvSpPr txBox="1"/>
          <p:nvPr/>
        </p:nvSpPr>
        <p:spPr>
          <a:xfrm>
            <a:off x="391850" y="827375"/>
            <a:ext cx="5680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 - Gr. d’anglais intensif (Gr. B 5 mois/5 mois)</a:t>
            </a:r>
            <a:endParaRPr b="1" i="0" sz="1400" u="none" cap="none" strike="noStrike">
              <a:solidFill>
                <a:srgbClr val="000000"/>
              </a:solidFill>
              <a:latin typeface="Arial"/>
              <a:ea typeface="Arial"/>
              <a:cs typeface="Arial"/>
              <a:sym typeface="Arial"/>
            </a:endParaRPr>
          </a:p>
        </p:txBody>
      </p:sp>
      <p:graphicFrame>
        <p:nvGraphicFramePr>
          <p:cNvPr id="242" name="Google Shape;242;p6"/>
          <p:cNvGraphicFramePr/>
          <p:nvPr/>
        </p:nvGraphicFramePr>
        <p:xfrm>
          <a:off x="391875" y="1315575"/>
          <a:ext cx="3000000" cy="3000000"/>
        </p:xfrm>
        <a:graphic>
          <a:graphicData uri="http://schemas.openxmlformats.org/drawingml/2006/table">
            <a:tbl>
              <a:tblPr>
                <a:noFill/>
                <a:tableStyleId>{DFDACDB6-883F-4D25-9B1B-B3969F089E43}</a:tableStyleId>
              </a:tblPr>
              <a:tblGrid>
                <a:gridCol w="1435950"/>
                <a:gridCol w="2319700"/>
                <a:gridCol w="1457075"/>
                <a:gridCol w="1457075"/>
                <a:gridCol w="4609425"/>
              </a:tblGrid>
              <a:tr h="8917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300" u="none" cap="none" strike="noStrike">
                          <a:solidFill>
                            <a:schemeClr val="dk1"/>
                          </a:solidFill>
                          <a:latin typeface="Barlow"/>
                          <a:ea typeface="Barlow"/>
                          <a:cs typeface="Barlow"/>
                          <a:sym typeface="Barlow"/>
                        </a:rPr>
                        <a:t>1</a:t>
                      </a:r>
                      <a:r>
                        <a:rPr baseline="30000" lang="es-ES" sz="1300" u="none" cap="none" strike="noStrike">
                          <a:solidFill>
                            <a:schemeClr val="dk1"/>
                          </a:solidFill>
                          <a:latin typeface="Barlow"/>
                          <a:ea typeface="Barlow"/>
                          <a:cs typeface="Barlow"/>
                          <a:sym typeface="Barlow"/>
                        </a:rPr>
                        <a:t>re</a:t>
                      </a:r>
                      <a:r>
                        <a:rPr lang="es-ES" sz="1300" u="none" cap="none" strike="noStrike">
                          <a:solidFill>
                            <a:schemeClr val="dk1"/>
                          </a:solidFill>
                          <a:latin typeface="Barlow"/>
                          <a:ea typeface="Barlow"/>
                          <a:cs typeface="Barlow"/>
                          <a:sym typeface="Barlow"/>
                        </a:rPr>
                        <a:t> session</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chemeClr val="dk1"/>
                        </a:buClr>
                        <a:buSzPts val="1100"/>
                        <a:buFont typeface="Arial"/>
                        <a:buNone/>
                      </a:pPr>
                      <a:r>
                        <a:rPr lang="es-ES" sz="1300" u="none" cap="none" strike="noStrike">
                          <a:solidFill>
                            <a:schemeClr val="dk1"/>
                          </a:solidFill>
                          <a:latin typeface="Barlow"/>
                          <a:ea typeface="Barlow"/>
                          <a:cs typeface="Barlow"/>
                          <a:sym typeface="Barlow"/>
                        </a:rPr>
                        <a:t>(50 %)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2</a:t>
                      </a:r>
                      <a:r>
                        <a:rPr baseline="30000" lang="es-ES" sz="1300" u="none" cap="none" strike="noStrike">
                          <a:solidFill>
                            <a:schemeClr val="dk1"/>
                          </a:solidFill>
                          <a:latin typeface="Barlow"/>
                          <a:ea typeface="Barlow"/>
                          <a:cs typeface="Barlow"/>
                          <a:sym typeface="Barlow"/>
                        </a:rPr>
                        <a:t>e</a:t>
                      </a:r>
                      <a:r>
                        <a:rPr lang="es-ES" sz="1300" u="none" cap="none" strike="noStrike">
                          <a:solidFill>
                            <a:schemeClr val="dk1"/>
                          </a:solidFill>
                          <a:latin typeface="Barlow"/>
                          <a:ea typeface="Barlow"/>
                          <a:cs typeface="Barlow"/>
                          <a:sym typeface="Barlow"/>
                        </a:rPr>
                        <a:t> session</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 (50 %)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Réfléchir de façon critique sur des réalités culturelles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entrevue, table ronde, débat, délibération, entretien, création de questionnaires ou de sondages pour réfléchir de façon critique sur des réalités culturelles.</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
                        <a:buFont typeface="Arial"/>
                        <a:buNone/>
                      </a:pPr>
                      <a:r>
                        <a:t/>
                      </a:r>
                      <a:endParaRPr sz="1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
                        <a:buFont typeface="Arial"/>
                        <a:buNone/>
                      </a:pPr>
                      <a:r>
                        <a:t/>
                      </a:r>
                      <a:endParaRPr sz="1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Agir dans divers contextes d’activités physiques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dans divers contextes de pratiques physiques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Adopter un mode de vie sain et actif</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cxnSp>
        <p:nvCxnSpPr>
          <p:cNvPr id="243" name="Google Shape;243;p6"/>
          <p:cNvCxnSpPr/>
          <p:nvPr/>
        </p:nvCxnSpPr>
        <p:spPr>
          <a:xfrm>
            <a:off x="468068" y="1196670"/>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nvSpPr>
        <p:spPr>
          <a:xfrm>
            <a:off x="326575" y="242600"/>
            <a:ext cx="655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249" name="Google Shape;249;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 </a:t>
            </a:r>
            <a:endParaRPr b="1" i="0" sz="1400" u="none" cap="none" strike="noStrike">
              <a:solidFill>
                <a:srgbClr val="000000"/>
              </a:solidFill>
              <a:latin typeface="Arial"/>
              <a:ea typeface="Arial"/>
              <a:cs typeface="Arial"/>
              <a:sym typeface="Arial"/>
            </a:endParaRPr>
          </a:p>
        </p:txBody>
      </p:sp>
      <p:cxnSp>
        <p:nvCxnSpPr>
          <p:cNvPr id="250" name="Google Shape;250;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251" name="Google Shape;251;p7"/>
          <p:cNvSpPr txBox="1"/>
          <p:nvPr/>
        </p:nvSpPr>
        <p:spPr>
          <a:xfrm>
            <a:off x="497700" y="2287325"/>
            <a:ext cx="11196600" cy="1308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252" name="Google Shape;252;p7"/>
          <p:cNvGrpSpPr/>
          <p:nvPr/>
        </p:nvGrpSpPr>
        <p:grpSpPr>
          <a:xfrm>
            <a:off x="9574662" y="4630398"/>
            <a:ext cx="1774768" cy="1728347"/>
            <a:chOff x="3171000" y="4021950"/>
            <a:chExt cx="268100" cy="265875"/>
          </a:xfrm>
        </p:grpSpPr>
        <p:sp>
          <p:nvSpPr>
            <p:cNvPr id="253" name="Google Shape;253;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7" name="Google Shape;257;p7"/>
          <p:cNvGrpSpPr/>
          <p:nvPr/>
        </p:nvGrpSpPr>
        <p:grpSpPr>
          <a:xfrm>
            <a:off x="687823" y="4565081"/>
            <a:ext cx="1674478" cy="1644327"/>
            <a:chOff x="5684575" y="4038000"/>
            <a:chExt cx="252950" cy="252950"/>
          </a:xfrm>
        </p:grpSpPr>
        <p:sp>
          <p:nvSpPr>
            <p:cNvPr id="258" name="Google Shape;258;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